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5" r:id="rId3"/>
    <p:sldId id="266" r:id="rId4"/>
    <p:sldId id="257" r:id="rId5"/>
    <p:sldId id="268" r:id="rId6"/>
    <p:sldId id="259" r:id="rId7"/>
    <p:sldId id="258" r:id="rId8"/>
    <p:sldId id="261" r:id="rId9"/>
    <p:sldId id="269" r:id="rId10"/>
    <p:sldId id="262" r:id="rId11"/>
    <p:sldId id="270" r:id="rId12"/>
    <p:sldId id="264" r:id="rId13"/>
    <p:sldId id="271" r:id="rId14"/>
    <p:sldId id="263" r:id="rId15"/>
    <p:sldId id="26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6/12/2020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6/12/2020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6/12/2020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6/12/2020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6/12/2020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6/12/2020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6/12/2020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6/12/2020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6/12/2020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6/12/2020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6/12/2020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6/12/2020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fernsmeadow.com/shop?olsPage=products%2Fgoats-milk-soap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fernsmeadow.com/shop?olsPage=products%2Fgoats-milk-soap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fernsmeadow.com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pg/fernsmeadow/photos/?tab=album&amp;album_id=3237208629838428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hyperlink" Target="https://fernsmeadow.com/contact-us" TargetMode="External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fernsmeadow.com/" TargetMode="Externa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chooseyourbattle19/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hyperlink" Target="https://www.facebook.com/chooseyourbattle19/" TargetMode="Externa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fernsmeadow.com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fernsmeadow.com/shop?olsPage=products%2Flavender-sachet" TargetMode="Externa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0DBF8-10F8-42DF-B9C9-2883B83F8E6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6000" dirty="0"/>
              <a:t>Fern’s Meadow </a:t>
            </a:r>
            <a:br>
              <a:rPr lang="en-US" sz="6000" dirty="0"/>
            </a:br>
            <a:r>
              <a:rPr lang="en-US" sz="6000" dirty="0"/>
              <a:t>Social Media Calendar</a:t>
            </a:r>
            <a:br>
              <a:rPr lang="en-US" sz="6000" dirty="0"/>
            </a:br>
            <a:r>
              <a:rPr lang="en-US" sz="6000" dirty="0"/>
              <a:t>June 14-June 21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772E10-1952-4D05-9F63-A56BFE7B7F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Emma Richardson</a:t>
            </a:r>
          </a:p>
          <a:p>
            <a:r>
              <a:rPr lang="en-US" dirty="0"/>
              <a:t>ICM 522-De // Module 4</a:t>
            </a:r>
          </a:p>
        </p:txBody>
      </p:sp>
    </p:spTree>
    <p:extLst>
      <p:ext uri="{BB962C8B-B14F-4D97-AF65-F5344CB8AC3E}">
        <p14:creationId xmlns:p14="http://schemas.microsoft.com/office/powerpoint/2010/main" val="23308179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72A09-BFC0-40CB-868F-95B772B1A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Sunday, June 14</a:t>
            </a:r>
            <a:br>
              <a:rPr lang="en-US" dirty="0"/>
            </a:br>
            <a:br>
              <a:rPr lang="en-US" dirty="0"/>
            </a:br>
            <a:r>
              <a:rPr lang="en-US" dirty="0"/>
              <a:t>Facebook</a:t>
            </a:r>
          </a:p>
        </p:txBody>
      </p:sp>
      <p:pic>
        <p:nvPicPr>
          <p:cNvPr id="6" name="Content Placeholder 5" descr="A picture containing sitting, food, table, box&#10;&#10;Description automatically generated">
            <a:extLst>
              <a:ext uri="{FF2B5EF4-FFF2-40B4-BE49-F238E27FC236}">
                <a16:creationId xmlns:a16="http://schemas.microsoft.com/office/drawing/2014/main" id="{E0FE6384-A130-4C76-BC1D-AADE154C8C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5175" y="1090636"/>
            <a:ext cx="6157913" cy="4644977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D65C1B-1C1E-4A93-9C99-7FD742314F9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Topic: Artisan Products</a:t>
            </a:r>
          </a:p>
          <a:p>
            <a:r>
              <a:rPr lang="en-US" dirty="0"/>
              <a:t>Target Audience: Locals, 20+ y/o</a:t>
            </a:r>
          </a:p>
          <a:p>
            <a:r>
              <a:rPr lang="en-US" dirty="0"/>
              <a:t>Text:</a:t>
            </a:r>
          </a:p>
          <a:p>
            <a:r>
              <a:rPr lang="en-US" dirty="0"/>
              <a:t>We worked for months on end to get the perfect recipe for out handcrafted goats milk soap – and we love how it turned out.</a:t>
            </a:r>
          </a:p>
          <a:p>
            <a:r>
              <a:rPr lang="en-US" dirty="0"/>
              <a:t>The soap comes in a variety of wonderful smells, including Sandalwood and Frankincense &amp; Myrrh – fragrances perfect for a father’s day gift! </a:t>
            </a:r>
          </a:p>
          <a:p>
            <a:r>
              <a:rPr lang="en-US" dirty="0"/>
              <a:t>You can buy our soap and other artisan goods on our website. </a:t>
            </a:r>
          </a:p>
          <a:p>
            <a:r>
              <a:rPr lang="en-US" dirty="0">
                <a:hlinkClick r:id="rId3"/>
              </a:rPr>
              <a:t>Link:</a:t>
            </a:r>
          </a:p>
          <a:p>
            <a:r>
              <a:rPr lang="en-US" dirty="0">
                <a:hlinkClick r:id="rId3"/>
              </a:rPr>
              <a:t>https://fernsmeadow.com/shop?olsPage=products%2Fgoats-milk-soap</a:t>
            </a:r>
            <a:endParaRPr lang="en-US" dirty="0"/>
          </a:p>
          <a:p>
            <a:endParaRPr lang="en-US" dirty="0"/>
          </a:p>
          <a:p>
            <a:r>
              <a:rPr lang="en-US" dirty="0"/>
              <a:t>RESULTS: TBD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060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72A09-BFC0-40CB-868F-95B772B1A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Sunday, June 14</a:t>
            </a:r>
            <a:br>
              <a:rPr lang="en-US" dirty="0"/>
            </a:br>
            <a:br>
              <a:rPr lang="en-US" dirty="0"/>
            </a:br>
            <a:r>
              <a:rPr lang="en-US" dirty="0"/>
              <a:t>Pinterest</a:t>
            </a:r>
          </a:p>
        </p:txBody>
      </p:sp>
      <p:pic>
        <p:nvPicPr>
          <p:cNvPr id="6" name="Content Placeholder 5" descr="A picture containing sitting, food, table, box&#10;&#10;Description automatically generated">
            <a:extLst>
              <a:ext uri="{FF2B5EF4-FFF2-40B4-BE49-F238E27FC236}">
                <a16:creationId xmlns:a16="http://schemas.microsoft.com/office/drawing/2014/main" id="{E0FE6384-A130-4C76-BC1D-AADE154C8C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5175" y="1090636"/>
            <a:ext cx="6157913" cy="4644977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D65C1B-1C1E-4A93-9C99-7FD742314F9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Topic: Artisan Products</a:t>
            </a:r>
          </a:p>
          <a:p>
            <a:r>
              <a:rPr lang="en-US" dirty="0"/>
              <a:t>Target Audience: Wives, Daughters 20+ y/o</a:t>
            </a:r>
          </a:p>
          <a:p>
            <a:r>
              <a:rPr lang="en-US" dirty="0"/>
              <a:t>Caption:</a:t>
            </a:r>
          </a:p>
          <a:p>
            <a:r>
              <a:rPr lang="en-US" dirty="0"/>
              <a:t>Father’s Day gift idea! Handcrafted Goats Milk Soap.</a:t>
            </a:r>
          </a:p>
          <a:p>
            <a:r>
              <a:rPr lang="en-US" dirty="0">
                <a:hlinkClick r:id="rId3"/>
              </a:rPr>
              <a:t>Link:</a:t>
            </a:r>
          </a:p>
          <a:p>
            <a:r>
              <a:rPr lang="en-US" dirty="0">
                <a:hlinkClick r:id="rId3"/>
              </a:rPr>
              <a:t>https://fernsmeadow.com/shop?olsPage=products%2Fgoats-milk-soap</a:t>
            </a:r>
            <a:endParaRPr lang="en-US" dirty="0"/>
          </a:p>
          <a:p>
            <a:endParaRPr lang="en-US" dirty="0"/>
          </a:p>
          <a:p>
            <a:r>
              <a:rPr lang="en-US" dirty="0"/>
              <a:t>RESULTS: TBD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45846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4488D-8542-4CB7-88BA-857BE4879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Monday, June 15</a:t>
            </a:r>
            <a:br>
              <a:rPr lang="en-US" dirty="0"/>
            </a:br>
            <a:br>
              <a:rPr lang="en-US" dirty="0"/>
            </a:br>
            <a:r>
              <a:rPr lang="en-US" dirty="0"/>
              <a:t>Facebook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83AFB13-20C5-4CF1-81AF-74405A1AA7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5175" y="1915760"/>
            <a:ext cx="6157913" cy="2994729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ADAC69-C063-4F4F-BB45-EBB5CFA7ECD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Topic: Produce</a:t>
            </a:r>
          </a:p>
          <a:p>
            <a:r>
              <a:rPr lang="en-US" dirty="0"/>
              <a:t>Target Audience: Locals, 25+ y/o</a:t>
            </a:r>
          </a:p>
          <a:p>
            <a:r>
              <a:rPr lang="en-US" dirty="0"/>
              <a:t>Text: </a:t>
            </a:r>
          </a:p>
          <a:p>
            <a:r>
              <a:rPr lang="en-US" dirty="0"/>
              <a:t>Even though Farmer’s Markets won’t start until July, remember that you can still join our email list for fresh produce pick-up!</a:t>
            </a:r>
          </a:p>
          <a:p>
            <a:r>
              <a:rPr lang="en-US" dirty="0"/>
              <a:t>Message us here or email </a:t>
            </a:r>
            <a:r>
              <a:rPr lang="en-US" dirty="0">
                <a:hlinkClick r:id="rId3"/>
              </a:rPr>
              <a:t>info@fernsmeadow.com</a:t>
            </a:r>
            <a:r>
              <a:rPr lang="en-US" dirty="0"/>
              <a:t> to know what’s available.</a:t>
            </a:r>
          </a:p>
          <a:p>
            <a:endParaRPr lang="en-US" dirty="0"/>
          </a:p>
          <a:p>
            <a:r>
              <a:rPr lang="en-US" dirty="0"/>
              <a:t>RESULTS: TBD</a:t>
            </a:r>
          </a:p>
        </p:txBody>
      </p:sp>
    </p:spTree>
    <p:extLst>
      <p:ext uri="{BB962C8B-B14F-4D97-AF65-F5344CB8AC3E}">
        <p14:creationId xmlns:p14="http://schemas.microsoft.com/office/powerpoint/2010/main" val="1724113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cat sitting on top of a wooden fence&#10;&#10;Description automatically generated">
            <a:extLst>
              <a:ext uri="{FF2B5EF4-FFF2-40B4-BE49-F238E27FC236}">
                <a16:creationId xmlns:a16="http://schemas.microsoft.com/office/drawing/2014/main" id="{5352C0F9-8945-4F9E-A213-95C32CE0583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7903" r="20601"/>
          <a:stretch/>
        </p:blipFill>
        <p:spPr>
          <a:xfrm>
            <a:off x="283464" y="0"/>
            <a:ext cx="7355585" cy="6857999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C842A643-42EA-47F8-86EA-5EB0BF3E3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Monday, June 15</a:t>
            </a:r>
            <a:br>
              <a:rPr lang="en-US" dirty="0"/>
            </a:br>
            <a:br>
              <a:rPr lang="en-US" dirty="0"/>
            </a:br>
            <a:r>
              <a:rPr lang="en-US" dirty="0"/>
              <a:t>Pinterest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9503A1-398D-457D-8EB2-27A17D32D4E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Topic: Animals</a:t>
            </a:r>
          </a:p>
          <a:p>
            <a:r>
              <a:rPr lang="en-US" dirty="0"/>
              <a:t>Target Audience: Women, 16-60 y/o</a:t>
            </a:r>
          </a:p>
          <a:p>
            <a:r>
              <a:rPr lang="en-US" dirty="0"/>
              <a:t>Caption:</a:t>
            </a:r>
          </a:p>
          <a:p>
            <a:r>
              <a:rPr lang="en-US" dirty="0"/>
              <a:t>Cute goat pictures to lift your spirits!</a:t>
            </a:r>
          </a:p>
          <a:p>
            <a:r>
              <a:rPr lang="en-US" dirty="0"/>
              <a:t>Link:</a:t>
            </a:r>
          </a:p>
          <a:p>
            <a:r>
              <a:rPr lang="en-US" dirty="0">
                <a:hlinkClick r:id="rId3"/>
              </a:rPr>
              <a:t>https://www.facebook.com/pg/fernsmeadow/photos/?tab=album&amp;album_id=3237208629838428</a:t>
            </a:r>
            <a:endParaRPr lang="en-US" dirty="0"/>
          </a:p>
          <a:p>
            <a:endParaRPr lang="en-US" dirty="0"/>
          </a:p>
          <a:p>
            <a:r>
              <a:rPr lang="en-US" dirty="0"/>
              <a:t>RESULTS: TBD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5352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CB5C0-6952-4D04-9435-963BB127F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Tuesday, June 16</a:t>
            </a:r>
            <a:br>
              <a:rPr lang="en-US" dirty="0"/>
            </a:br>
            <a:br>
              <a:rPr lang="en-US" dirty="0"/>
            </a:br>
            <a:r>
              <a:rPr lang="en-US" dirty="0"/>
              <a:t>Facebook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254F73-16E1-4B27-9763-3C85C7A333B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Topic: Produce</a:t>
            </a:r>
          </a:p>
          <a:p>
            <a:r>
              <a:rPr lang="en-US" dirty="0"/>
              <a:t>Target Audience: Locals, 20+ y/o</a:t>
            </a:r>
          </a:p>
          <a:p>
            <a:r>
              <a:rPr lang="en-US" dirty="0"/>
              <a:t>Text:</a:t>
            </a:r>
          </a:p>
          <a:p>
            <a:r>
              <a:rPr lang="en-US" dirty="0"/>
              <a:t>Happy Fresh Veggies Day! Which of these in-season produce is your favorite? (with poll)</a:t>
            </a:r>
          </a:p>
          <a:p>
            <a:endParaRPr lang="en-US" dirty="0"/>
          </a:p>
          <a:p>
            <a:r>
              <a:rPr lang="en-US" dirty="0"/>
              <a:t>NOTE: Substitute images.</a:t>
            </a:r>
          </a:p>
          <a:p>
            <a:endParaRPr lang="en-US" dirty="0"/>
          </a:p>
          <a:p>
            <a:r>
              <a:rPr lang="en-US" dirty="0"/>
              <a:t>RESULTS: TBD</a:t>
            </a:r>
          </a:p>
          <a:p>
            <a:endParaRPr lang="en-US" dirty="0"/>
          </a:p>
        </p:txBody>
      </p:sp>
      <p:pic>
        <p:nvPicPr>
          <p:cNvPr id="5" name="Picture Placeholder 5">
            <a:extLst>
              <a:ext uri="{FF2B5EF4-FFF2-40B4-BE49-F238E27FC236}">
                <a16:creationId xmlns:a16="http://schemas.microsoft.com/office/drawing/2014/main" id="{D59973FB-EC86-4BF7-8091-542ECEE8DE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83" t="3378" r="3383" b="3378"/>
          <a:stretch/>
        </p:blipFill>
        <p:spPr>
          <a:xfrm>
            <a:off x="3984073" y="94740"/>
            <a:ext cx="2231532" cy="22315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1893A10-0F23-4411-AFA5-BD8426160FF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875" r="16875"/>
          <a:stretch/>
        </p:blipFill>
        <p:spPr>
          <a:xfrm>
            <a:off x="1752541" y="88221"/>
            <a:ext cx="2231532" cy="22315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B21286-9E55-47B6-AE46-3EB7D769054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/>
          <a:stretch/>
        </p:blipFill>
        <p:spPr>
          <a:xfrm>
            <a:off x="1752541" y="2319753"/>
            <a:ext cx="2231532" cy="223153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299CF69-2819-4D0B-B756-DF2B509BA9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4074" y="2313234"/>
            <a:ext cx="2231532" cy="223153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77C5EA8-D8A5-408C-B37D-002833268D5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2500" r="12500"/>
          <a:stretch/>
        </p:blipFill>
        <p:spPr>
          <a:xfrm>
            <a:off x="1752541" y="4544766"/>
            <a:ext cx="2231532" cy="223153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31CD724-E7C8-4076-975B-B142D340244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/>
          <a:stretch/>
        </p:blipFill>
        <p:spPr>
          <a:xfrm>
            <a:off x="3984073" y="4544766"/>
            <a:ext cx="2231532" cy="223153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2372406-EEA0-401E-BF05-6FB645AE418D}"/>
              </a:ext>
            </a:extLst>
          </p:cNvPr>
          <p:cNvSpPr txBox="1"/>
          <p:nvPr/>
        </p:nvSpPr>
        <p:spPr>
          <a:xfrm>
            <a:off x="2238968" y="878930"/>
            <a:ext cx="12586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arajita" panose="02020603050405020304" pitchFamily="18" charset="0"/>
                <a:cs typeface="Aparajita" panose="02020603050405020304" pitchFamily="18" charset="0"/>
              </a:rPr>
              <a:t>BASIL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81D8D9E-CB88-434E-A65E-FD33A0818E63}"/>
              </a:ext>
            </a:extLst>
          </p:cNvPr>
          <p:cNvSpPr txBox="1"/>
          <p:nvPr/>
        </p:nvSpPr>
        <p:spPr>
          <a:xfrm>
            <a:off x="1907947" y="2835355"/>
            <a:ext cx="192071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arajita" panose="02020603050405020304" pitchFamily="18" charset="0"/>
                <a:cs typeface="Aparajita" panose="02020603050405020304" pitchFamily="18" charset="0"/>
              </a:rPr>
              <a:t>SQUASH</a:t>
            </a:r>
          </a:p>
          <a:p>
            <a:pPr algn="ctr"/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arajita" panose="02020603050405020304" pitchFamily="18" charset="0"/>
                <a:cs typeface="Aparajita" panose="02020603050405020304" pitchFamily="18" charset="0"/>
              </a:rPr>
              <a:t>FLOWERS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64AE7C1-84D6-4A6B-8579-F2FFCB6B53C1}"/>
              </a:ext>
            </a:extLst>
          </p:cNvPr>
          <p:cNvSpPr txBox="1"/>
          <p:nvPr/>
        </p:nvSpPr>
        <p:spPr>
          <a:xfrm>
            <a:off x="2053018" y="5185670"/>
            <a:ext cx="16305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arajita" panose="02020603050405020304" pitchFamily="18" charset="0"/>
                <a:cs typeface="Aparajita" panose="02020603050405020304" pitchFamily="18" charset="0"/>
              </a:rPr>
              <a:t>TURNIP</a:t>
            </a:r>
          </a:p>
          <a:p>
            <a:pPr algn="ctr"/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arajita" panose="02020603050405020304" pitchFamily="18" charset="0"/>
                <a:cs typeface="Aparajita" panose="02020603050405020304" pitchFamily="18" charset="0"/>
              </a:rPr>
              <a:t>GREENS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98F21A9-038D-45BA-93A4-170C771113D1}"/>
              </a:ext>
            </a:extLst>
          </p:cNvPr>
          <p:cNvSpPr txBox="1"/>
          <p:nvPr/>
        </p:nvSpPr>
        <p:spPr>
          <a:xfrm>
            <a:off x="4357487" y="5196049"/>
            <a:ext cx="14847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arajita" panose="02020603050405020304" pitchFamily="18" charset="0"/>
                <a:cs typeface="Aparajita" panose="02020603050405020304" pitchFamily="18" charset="0"/>
              </a:rPr>
              <a:t>SWISS</a:t>
            </a:r>
          </a:p>
          <a:p>
            <a:pPr algn="ctr"/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arajita" panose="02020603050405020304" pitchFamily="18" charset="0"/>
                <a:cs typeface="Aparajita" panose="02020603050405020304" pitchFamily="18" charset="0"/>
              </a:rPr>
              <a:t>CHARD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8369C66-A499-4839-8353-02FB043B4832}"/>
              </a:ext>
            </a:extLst>
          </p:cNvPr>
          <p:cNvSpPr txBox="1"/>
          <p:nvPr/>
        </p:nvSpPr>
        <p:spPr>
          <a:xfrm>
            <a:off x="4181158" y="3105834"/>
            <a:ext cx="18373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arajita" panose="02020603050405020304" pitchFamily="18" charset="0"/>
                <a:cs typeface="Aparajita" panose="02020603050405020304" pitchFamily="18" charset="0"/>
              </a:rPr>
              <a:t>PARSLEY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D1F192C-ACBA-4734-8FDA-90D421C14234}"/>
              </a:ext>
            </a:extLst>
          </p:cNvPr>
          <p:cNvSpPr txBox="1"/>
          <p:nvPr/>
        </p:nvSpPr>
        <p:spPr>
          <a:xfrm>
            <a:off x="4315809" y="601930"/>
            <a:ext cx="156805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arajita" panose="02020603050405020304" pitchFamily="18" charset="0"/>
                <a:cs typeface="Aparajita" panose="02020603050405020304" pitchFamily="18" charset="0"/>
              </a:rPr>
              <a:t>GARLIC</a:t>
            </a:r>
          </a:p>
          <a:p>
            <a:pPr algn="ctr"/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arajita" panose="02020603050405020304" pitchFamily="18" charset="0"/>
                <a:cs typeface="Aparajita" panose="02020603050405020304" pitchFamily="18" charset="0"/>
              </a:rPr>
              <a:t>SCAPES</a:t>
            </a:r>
          </a:p>
        </p:txBody>
      </p:sp>
    </p:spTree>
    <p:extLst>
      <p:ext uri="{BB962C8B-B14F-4D97-AF65-F5344CB8AC3E}">
        <p14:creationId xmlns:p14="http://schemas.microsoft.com/office/powerpoint/2010/main" val="31731801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A3022D13-EB43-45C0-BCA6-02193B28192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3383" t="3378" r="3383" b="3378"/>
          <a:stretch/>
        </p:blipFill>
        <p:spPr>
          <a:xfrm>
            <a:off x="3984073" y="94740"/>
            <a:ext cx="2231532" cy="223153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35DDB97-5753-4F2F-A854-A02DE3C2C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7883" y="457200"/>
            <a:ext cx="3389926" cy="1196670"/>
          </a:xfrm>
        </p:spPr>
        <p:txBody>
          <a:bodyPr>
            <a:normAutofit/>
          </a:bodyPr>
          <a:lstStyle/>
          <a:p>
            <a:r>
              <a:rPr lang="en-US" dirty="0"/>
              <a:t>Tuesday, June 16</a:t>
            </a:r>
            <a:br>
              <a:rPr lang="en-US" dirty="0"/>
            </a:br>
            <a:br>
              <a:rPr lang="en-US" dirty="0"/>
            </a:br>
            <a:r>
              <a:rPr lang="en-US" dirty="0"/>
              <a:t>Pinterest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AC973A-CB4F-435F-A790-948643E1E37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Topic: Produce</a:t>
            </a:r>
          </a:p>
          <a:p>
            <a:r>
              <a:rPr lang="en-US" dirty="0"/>
              <a:t>Target Audience:  Locals, 20+ y/o</a:t>
            </a:r>
          </a:p>
          <a:p>
            <a:r>
              <a:rPr lang="en-US" dirty="0"/>
              <a:t>Caption:</a:t>
            </a:r>
          </a:p>
          <a:p>
            <a:r>
              <a:rPr lang="en-US" dirty="0"/>
              <a:t>What’s in season at Fern’s Meadow!</a:t>
            </a:r>
          </a:p>
          <a:p>
            <a:r>
              <a:rPr lang="en-US" dirty="0"/>
              <a:t>Link: </a:t>
            </a:r>
          </a:p>
          <a:p>
            <a:r>
              <a:rPr lang="en-US" dirty="0">
                <a:hlinkClick r:id="rId3"/>
              </a:rPr>
              <a:t>https://fernsmeadow.com/contact-us</a:t>
            </a:r>
            <a:endParaRPr lang="en-US" dirty="0"/>
          </a:p>
          <a:p>
            <a:r>
              <a:rPr lang="en-US" dirty="0"/>
              <a:t>NOTE: Substitute images.</a:t>
            </a:r>
          </a:p>
          <a:p>
            <a:endParaRPr lang="en-US" dirty="0"/>
          </a:p>
          <a:p>
            <a:r>
              <a:rPr lang="en-US" dirty="0"/>
              <a:t>RESULTS: TBD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BED7F0-52D0-49D1-971E-46507DC65DB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875" r="16875"/>
          <a:stretch/>
        </p:blipFill>
        <p:spPr>
          <a:xfrm>
            <a:off x="1752541" y="88221"/>
            <a:ext cx="2231532" cy="22315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270ECF7-B962-49CB-A281-6AB23375601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/>
          <a:stretch/>
        </p:blipFill>
        <p:spPr>
          <a:xfrm>
            <a:off x="1752541" y="2319753"/>
            <a:ext cx="2231532" cy="223153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7F0CCF8-FF18-47F2-B6FA-B47F2741DC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84074" y="2313234"/>
            <a:ext cx="2231532" cy="223153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118A5EF-ADF7-426B-A425-7AB1A4664D4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2500" r="12500"/>
          <a:stretch/>
        </p:blipFill>
        <p:spPr>
          <a:xfrm>
            <a:off x="1752541" y="4544766"/>
            <a:ext cx="2231532" cy="223153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3059ABF-E78A-4344-9CD9-BD6DCC4AA6E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/>
          <a:stretch/>
        </p:blipFill>
        <p:spPr>
          <a:xfrm>
            <a:off x="3984073" y="4544766"/>
            <a:ext cx="2231532" cy="223153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C470ABD-B24D-4732-9ED9-4130C045477D}"/>
              </a:ext>
            </a:extLst>
          </p:cNvPr>
          <p:cNvSpPr txBox="1"/>
          <p:nvPr/>
        </p:nvSpPr>
        <p:spPr>
          <a:xfrm>
            <a:off x="2238968" y="878930"/>
            <a:ext cx="12586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arajita" panose="02020603050405020304" pitchFamily="18" charset="0"/>
                <a:cs typeface="Aparajita" panose="02020603050405020304" pitchFamily="18" charset="0"/>
              </a:rPr>
              <a:t>BASIL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6410EA-5ABE-4799-BF0B-6FE03D2A707C}"/>
              </a:ext>
            </a:extLst>
          </p:cNvPr>
          <p:cNvSpPr txBox="1"/>
          <p:nvPr/>
        </p:nvSpPr>
        <p:spPr>
          <a:xfrm>
            <a:off x="1907947" y="2835355"/>
            <a:ext cx="192071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arajita" panose="02020603050405020304" pitchFamily="18" charset="0"/>
                <a:cs typeface="Aparajita" panose="02020603050405020304" pitchFamily="18" charset="0"/>
              </a:rPr>
              <a:t>SQUASH</a:t>
            </a:r>
          </a:p>
          <a:p>
            <a:pPr algn="ctr"/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arajita" panose="02020603050405020304" pitchFamily="18" charset="0"/>
                <a:cs typeface="Aparajita" panose="02020603050405020304" pitchFamily="18" charset="0"/>
              </a:rPr>
              <a:t>FLOWERS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7D88CB4-11DB-4784-8BBA-DBBCB320AA86}"/>
              </a:ext>
            </a:extLst>
          </p:cNvPr>
          <p:cNvSpPr txBox="1"/>
          <p:nvPr/>
        </p:nvSpPr>
        <p:spPr>
          <a:xfrm>
            <a:off x="2053018" y="5185670"/>
            <a:ext cx="16305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arajita" panose="02020603050405020304" pitchFamily="18" charset="0"/>
                <a:cs typeface="Aparajita" panose="02020603050405020304" pitchFamily="18" charset="0"/>
              </a:rPr>
              <a:t>TURNIP</a:t>
            </a:r>
          </a:p>
          <a:p>
            <a:pPr algn="ctr"/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arajita" panose="02020603050405020304" pitchFamily="18" charset="0"/>
                <a:cs typeface="Aparajita" panose="02020603050405020304" pitchFamily="18" charset="0"/>
              </a:rPr>
              <a:t>GREENS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7097F61-57E7-4C55-92AF-1C31D0635BB3}"/>
              </a:ext>
            </a:extLst>
          </p:cNvPr>
          <p:cNvSpPr txBox="1"/>
          <p:nvPr/>
        </p:nvSpPr>
        <p:spPr>
          <a:xfrm>
            <a:off x="4357487" y="5196049"/>
            <a:ext cx="14847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arajita" panose="02020603050405020304" pitchFamily="18" charset="0"/>
                <a:cs typeface="Aparajita" panose="02020603050405020304" pitchFamily="18" charset="0"/>
              </a:rPr>
              <a:t>SWISS</a:t>
            </a:r>
          </a:p>
          <a:p>
            <a:pPr algn="ctr"/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arajita" panose="02020603050405020304" pitchFamily="18" charset="0"/>
                <a:cs typeface="Aparajita" panose="02020603050405020304" pitchFamily="18" charset="0"/>
              </a:rPr>
              <a:t>CHARD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1C9DD46-98A1-45DA-A2D9-239DB8EE941E}"/>
              </a:ext>
            </a:extLst>
          </p:cNvPr>
          <p:cNvSpPr txBox="1"/>
          <p:nvPr/>
        </p:nvSpPr>
        <p:spPr>
          <a:xfrm>
            <a:off x="4181158" y="3105834"/>
            <a:ext cx="18373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arajita" panose="02020603050405020304" pitchFamily="18" charset="0"/>
                <a:cs typeface="Aparajita" panose="02020603050405020304" pitchFamily="18" charset="0"/>
              </a:rPr>
              <a:t>PARSLEY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436EE1D-3B4B-4C8B-BCDE-6968574A4AB9}"/>
              </a:ext>
            </a:extLst>
          </p:cNvPr>
          <p:cNvSpPr txBox="1"/>
          <p:nvPr/>
        </p:nvSpPr>
        <p:spPr>
          <a:xfrm>
            <a:off x="4315809" y="601930"/>
            <a:ext cx="156805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arajita" panose="02020603050405020304" pitchFamily="18" charset="0"/>
                <a:cs typeface="Aparajita" panose="02020603050405020304" pitchFamily="18" charset="0"/>
              </a:rPr>
              <a:t>GARLIC</a:t>
            </a:r>
          </a:p>
          <a:p>
            <a:pPr algn="ctr"/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arajita" panose="02020603050405020304" pitchFamily="18" charset="0"/>
                <a:cs typeface="Aparajita" panose="02020603050405020304" pitchFamily="18" charset="0"/>
              </a:rPr>
              <a:t>SCAPES</a:t>
            </a:r>
          </a:p>
        </p:txBody>
      </p:sp>
    </p:spTree>
    <p:extLst>
      <p:ext uri="{BB962C8B-B14F-4D97-AF65-F5344CB8AC3E}">
        <p14:creationId xmlns:p14="http://schemas.microsoft.com/office/powerpoint/2010/main" val="29920308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54188E7-69EC-46B8-930F-DE309F563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7883" y="457200"/>
            <a:ext cx="3317550" cy="1196670"/>
          </a:xfrm>
        </p:spPr>
        <p:txBody>
          <a:bodyPr>
            <a:normAutofit fontScale="90000"/>
          </a:bodyPr>
          <a:lstStyle/>
          <a:p>
            <a:r>
              <a:rPr lang="en-US" dirty="0"/>
              <a:t>Wednesday, June 15</a:t>
            </a:r>
            <a:br>
              <a:rPr lang="en-US" dirty="0"/>
            </a:br>
            <a:br>
              <a:rPr lang="en-US" dirty="0"/>
            </a:br>
            <a:r>
              <a:rPr lang="en-US" dirty="0"/>
              <a:t>Facebook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3E838B-D620-433B-B760-ADAE311A85C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Topic:  Animals</a:t>
            </a:r>
          </a:p>
          <a:p>
            <a:r>
              <a:rPr lang="en-US" dirty="0"/>
              <a:t>Target Audience:  General</a:t>
            </a:r>
          </a:p>
          <a:p>
            <a:r>
              <a:rPr lang="en-US" dirty="0"/>
              <a:t>Text:</a:t>
            </a:r>
          </a:p>
          <a:p>
            <a:r>
              <a:rPr lang="en-US" dirty="0"/>
              <a:t>Say hi to Puddles,  Arthur, Scoot, Webber, and Dorothy! </a:t>
            </a:r>
          </a:p>
          <a:p>
            <a:r>
              <a:rPr lang="en-US" dirty="0"/>
              <a:t>They are all Ruin ducks, the same breed that won us Champion Fowl at many of the fairs last year.</a:t>
            </a:r>
          </a:p>
          <a:p>
            <a:endParaRPr lang="en-US" dirty="0"/>
          </a:p>
          <a:p>
            <a:r>
              <a:rPr lang="en-US" dirty="0"/>
              <a:t>Note: I will have a more clear and higher quality image of all 5 ducklings.</a:t>
            </a:r>
          </a:p>
          <a:p>
            <a:endParaRPr lang="en-US" dirty="0"/>
          </a:p>
          <a:p>
            <a:r>
              <a:rPr lang="en-US" dirty="0"/>
              <a:t>RESULTS: TBD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0D696C-99DF-4F1F-AD6D-3CE87F6648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567" y="1562877"/>
            <a:ext cx="6635102" cy="3732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973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E5CDA09-522E-4267-B7D3-90FF304AC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7883" y="457200"/>
            <a:ext cx="3569954" cy="1196670"/>
          </a:xfrm>
        </p:spPr>
        <p:txBody>
          <a:bodyPr>
            <a:normAutofit/>
          </a:bodyPr>
          <a:lstStyle/>
          <a:p>
            <a:r>
              <a:rPr lang="en-US" dirty="0"/>
              <a:t>Wednesday, June 15</a:t>
            </a:r>
            <a:br>
              <a:rPr lang="en-US" dirty="0"/>
            </a:br>
            <a:br>
              <a:rPr lang="en-US" dirty="0"/>
            </a:br>
            <a:r>
              <a:rPr lang="en-US" dirty="0"/>
              <a:t>Pinterest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7D220C-711A-45B1-8D09-B84241F3E11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Topic:  Animals</a:t>
            </a:r>
          </a:p>
          <a:p>
            <a:r>
              <a:rPr lang="en-US" dirty="0"/>
              <a:t>Target Audience: General</a:t>
            </a:r>
          </a:p>
          <a:p>
            <a:r>
              <a:rPr lang="en-US" dirty="0"/>
              <a:t>Text:</a:t>
            </a:r>
          </a:p>
          <a:p>
            <a:r>
              <a:rPr lang="en-US" dirty="0"/>
              <a:t>Fern’s Meadow how has 5 more Ruin ducklings!</a:t>
            </a:r>
          </a:p>
          <a:p>
            <a:r>
              <a:rPr lang="en-US" dirty="0"/>
              <a:t>Link:</a:t>
            </a:r>
          </a:p>
          <a:p>
            <a:r>
              <a:rPr lang="en-US" dirty="0">
                <a:hlinkClick r:id="rId2"/>
              </a:rPr>
              <a:t>https://fernsmeadow.com/</a:t>
            </a:r>
            <a:endParaRPr lang="en-US" dirty="0"/>
          </a:p>
          <a:p>
            <a:endParaRPr lang="en-US" dirty="0"/>
          </a:p>
          <a:p>
            <a:r>
              <a:rPr lang="en-US" dirty="0"/>
              <a:t>Note: I will have a more clear and higher quality image of all 5 ducklings.</a:t>
            </a:r>
          </a:p>
          <a:p>
            <a:endParaRPr lang="en-US" dirty="0"/>
          </a:p>
          <a:p>
            <a:r>
              <a:rPr lang="en-US" dirty="0"/>
              <a:t>RESULTS: TBD</a:t>
            </a:r>
          </a:p>
          <a:p>
            <a:endParaRPr lang="en-US" dirty="0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FDCE1118-3545-4263-9AB3-F3624E5D24D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/>
          <a:srcRect l="29326" r="10348"/>
          <a:stretch/>
        </p:blipFill>
        <p:spPr>
          <a:xfrm>
            <a:off x="284163" y="0"/>
            <a:ext cx="73548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0249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A person sitting next to a fence&#10;&#10;Description automatically generated">
            <a:extLst>
              <a:ext uri="{FF2B5EF4-FFF2-40B4-BE49-F238E27FC236}">
                <a16:creationId xmlns:a16="http://schemas.microsoft.com/office/drawing/2014/main" id="{DA9F7F1B-65B9-437D-AF5B-2961ED8FC99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26143" r="13415"/>
          <a:stretch/>
        </p:blipFill>
        <p:spPr>
          <a:xfrm>
            <a:off x="283464" y="0"/>
            <a:ext cx="7355585" cy="6857999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554188E7-69EC-46B8-930F-DE309F563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7883" y="457200"/>
            <a:ext cx="3356370" cy="1196670"/>
          </a:xfrm>
        </p:spPr>
        <p:txBody>
          <a:bodyPr>
            <a:normAutofit/>
          </a:bodyPr>
          <a:lstStyle/>
          <a:p>
            <a:r>
              <a:rPr lang="en-US" dirty="0"/>
              <a:t>Thursday, June 18</a:t>
            </a:r>
            <a:br>
              <a:rPr lang="en-US" dirty="0"/>
            </a:br>
            <a:br>
              <a:rPr lang="en-US" dirty="0"/>
            </a:br>
            <a:r>
              <a:rPr lang="en-US" dirty="0"/>
              <a:t>Facebook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3E838B-D620-433B-B760-ADAE311A85C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Topic:  Animals/local business</a:t>
            </a:r>
          </a:p>
          <a:p>
            <a:r>
              <a:rPr lang="en-US" dirty="0"/>
              <a:t>Target Audience:  Women, 20+ y/o</a:t>
            </a:r>
          </a:p>
          <a:p>
            <a:r>
              <a:rPr lang="en-US" dirty="0"/>
              <a:t>Text:</a:t>
            </a:r>
          </a:p>
          <a:p>
            <a:r>
              <a:rPr lang="en-US" dirty="0"/>
              <a:t>Our little Luna is a model!</a:t>
            </a:r>
          </a:p>
          <a:p>
            <a:r>
              <a:rPr lang="en-US" dirty="0"/>
              <a:t>She decided to help out with the local nonprofit fashion company Choose Your Battle’s photoshoot.</a:t>
            </a:r>
          </a:p>
          <a:p>
            <a:r>
              <a:rPr lang="en-US" dirty="0"/>
              <a:t>Tag:</a:t>
            </a:r>
          </a:p>
          <a:p>
            <a:r>
              <a:rPr lang="en-US" dirty="0">
                <a:hlinkClick r:id="rId3"/>
              </a:rPr>
              <a:t>https://www.facebook.com/chooseyourbattle19/</a:t>
            </a:r>
            <a:endParaRPr lang="en-US" dirty="0"/>
          </a:p>
          <a:p>
            <a:endParaRPr lang="en-US" dirty="0"/>
          </a:p>
          <a:p>
            <a:r>
              <a:rPr lang="en-US" dirty="0"/>
              <a:t>RESULTS: TBD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9758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54188E7-69EC-46B8-930F-DE309F563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7883" y="457200"/>
            <a:ext cx="3356370" cy="1196670"/>
          </a:xfrm>
        </p:spPr>
        <p:txBody>
          <a:bodyPr>
            <a:normAutofit/>
          </a:bodyPr>
          <a:lstStyle/>
          <a:p>
            <a:r>
              <a:rPr lang="en-US" dirty="0"/>
              <a:t>Thursday, June 18</a:t>
            </a:r>
            <a:br>
              <a:rPr lang="en-US" dirty="0"/>
            </a:br>
            <a:br>
              <a:rPr lang="en-US" dirty="0"/>
            </a:br>
            <a:r>
              <a:rPr lang="en-US" dirty="0"/>
              <a:t>Facebook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3E838B-D620-433B-B760-ADAE311A85C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Topic:  Animals/local business</a:t>
            </a:r>
          </a:p>
          <a:p>
            <a:r>
              <a:rPr lang="en-US" dirty="0"/>
              <a:t>Target Audience:  Women, 20+ y/o</a:t>
            </a:r>
          </a:p>
          <a:p>
            <a:r>
              <a:rPr lang="en-US" dirty="0"/>
              <a:t>Text:</a:t>
            </a:r>
          </a:p>
          <a:p>
            <a:r>
              <a:rPr lang="en-US" dirty="0"/>
              <a:t>Fern’s Meadow loves local business! Our little Luna was a model for the nonprofit Choose Your Battle.</a:t>
            </a:r>
          </a:p>
          <a:p>
            <a:r>
              <a:rPr lang="en-US" dirty="0"/>
              <a:t>Link:</a:t>
            </a:r>
          </a:p>
          <a:p>
            <a:r>
              <a:rPr lang="en-US" dirty="0">
                <a:hlinkClick r:id="rId2"/>
              </a:rPr>
              <a:t>https://www.facebook.com/chooseyourbattle19/</a:t>
            </a:r>
            <a:endParaRPr lang="en-US" dirty="0"/>
          </a:p>
          <a:p>
            <a:endParaRPr lang="en-US" dirty="0"/>
          </a:p>
          <a:p>
            <a:r>
              <a:rPr lang="en-US" dirty="0"/>
              <a:t>RESULTS: TBD</a:t>
            </a:r>
          </a:p>
          <a:p>
            <a:endParaRPr lang="en-US" dirty="0"/>
          </a:p>
        </p:txBody>
      </p:sp>
      <p:pic>
        <p:nvPicPr>
          <p:cNvPr id="7" name="Picture Placeholder 6" descr="A dog that is standing in the grass&#10;&#10;Description automatically generated">
            <a:extLst>
              <a:ext uri="{FF2B5EF4-FFF2-40B4-BE49-F238E27FC236}">
                <a16:creationId xmlns:a16="http://schemas.microsoft.com/office/drawing/2014/main" id="{A0E8EDF7-A049-4580-A3CF-F31F9B2580C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/>
          <a:srcRect l="23996" r="15562"/>
          <a:stretch/>
        </p:blipFill>
        <p:spPr>
          <a:xfrm>
            <a:off x="283464" y="0"/>
            <a:ext cx="7355585" cy="6857999"/>
          </a:xfrm>
        </p:spPr>
      </p:pic>
    </p:spTree>
    <p:extLst>
      <p:ext uri="{BB962C8B-B14F-4D97-AF65-F5344CB8AC3E}">
        <p14:creationId xmlns:p14="http://schemas.microsoft.com/office/powerpoint/2010/main" val="42470397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person that is standing in the grass&#10;&#10;Description automatically generated">
            <a:extLst>
              <a:ext uri="{FF2B5EF4-FFF2-40B4-BE49-F238E27FC236}">
                <a16:creationId xmlns:a16="http://schemas.microsoft.com/office/drawing/2014/main" id="{820D836B-24B7-4B7E-B836-05703B2A6B5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12044" r="35842"/>
          <a:stretch/>
        </p:blipFill>
        <p:spPr>
          <a:xfrm>
            <a:off x="283464" y="0"/>
            <a:ext cx="7355585" cy="6857999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0EDE7B7-5694-4CC1-8DB9-665B963CB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Friday, June 19</a:t>
            </a:r>
            <a:br>
              <a:rPr lang="en-US" dirty="0"/>
            </a:br>
            <a:br>
              <a:rPr lang="en-US" dirty="0"/>
            </a:br>
            <a:r>
              <a:rPr lang="en-US" dirty="0"/>
              <a:t>Facebook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D690E0-4483-4C2E-88DB-BD49B70FB83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Topic: Fern’s Family</a:t>
            </a:r>
          </a:p>
          <a:p>
            <a:r>
              <a:rPr lang="en-US" dirty="0"/>
              <a:t>Target Audience:  Locals</a:t>
            </a:r>
          </a:p>
          <a:p>
            <a:r>
              <a:rPr lang="en-US" dirty="0"/>
              <a:t>Text:</a:t>
            </a:r>
          </a:p>
          <a:p>
            <a:r>
              <a:rPr lang="en-US" dirty="0"/>
              <a:t>The Fern’s Meadow crew is hard at work in the garlic fields! </a:t>
            </a:r>
          </a:p>
          <a:p>
            <a:r>
              <a:rPr lang="en-US" dirty="0"/>
              <a:t>Join our email list for info on garlic scape pickups and when garlic will be available later this year. Message us here or email </a:t>
            </a:r>
            <a:r>
              <a:rPr lang="en-US" dirty="0">
                <a:hlinkClick r:id="rId3"/>
              </a:rPr>
              <a:t>info@fernsmeadow.com</a:t>
            </a:r>
            <a:r>
              <a:rPr lang="en-US" dirty="0"/>
              <a:t> to stay updated.</a:t>
            </a:r>
          </a:p>
          <a:p>
            <a:endParaRPr lang="en-US" dirty="0"/>
          </a:p>
          <a:p>
            <a:r>
              <a:rPr lang="en-US" dirty="0"/>
              <a:t>RESULTS: TBD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1657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4EEED69-A7F8-4B16-B0EB-C73830C3C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Friday, June 19</a:t>
            </a:r>
            <a:br>
              <a:rPr lang="en-US" dirty="0"/>
            </a:br>
            <a:br>
              <a:rPr lang="en-US" dirty="0"/>
            </a:br>
            <a:r>
              <a:rPr lang="en-US" dirty="0"/>
              <a:t>Pinterest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C2A2DF-AE29-4A80-B181-80F152416A8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Topic:  Artisan Products</a:t>
            </a:r>
          </a:p>
          <a:p>
            <a:r>
              <a:rPr lang="en-US" dirty="0"/>
              <a:t>Target Audience:  Women, 25+ y/o</a:t>
            </a:r>
          </a:p>
          <a:p>
            <a:r>
              <a:rPr lang="en-US" dirty="0"/>
              <a:t>Caption:</a:t>
            </a:r>
          </a:p>
          <a:p>
            <a:r>
              <a:rPr lang="en-US" dirty="0"/>
              <a:t>Freshen up you home with some lavender </a:t>
            </a:r>
            <a:r>
              <a:rPr lang="en-US" dirty="0" err="1"/>
              <a:t>saches</a:t>
            </a:r>
            <a:r>
              <a:rPr lang="en-US" dirty="0"/>
              <a:t> – the perfect accent to your newly spring-cleaned home.</a:t>
            </a:r>
          </a:p>
          <a:p>
            <a:r>
              <a:rPr lang="en-US" dirty="0"/>
              <a:t>Link:</a:t>
            </a:r>
          </a:p>
          <a:p>
            <a:r>
              <a:rPr lang="en-US" dirty="0">
                <a:hlinkClick r:id="rId2"/>
              </a:rPr>
              <a:t>https://fernsmeadow.com/shop?olsPage=products%2Flavender-sachet</a:t>
            </a:r>
            <a:endParaRPr lang="en-US" dirty="0"/>
          </a:p>
          <a:p>
            <a:r>
              <a:rPr lang="en-US" dirty="0"/>
              <a:t>NOTE: will probably replace with better image.</a:t>
            </a:r>
          </a:p>
          <a:p>
            <a:r>
              <a:rPr lang="en-US" dirty="0"/>
              <a:t>RESULTS: TBD</a:t>
            </a:r>
          </a:p>
        </p:txBody>
      </p:sp>
      <p:pic>
        <p:nvPicPr>
          <p:cNvPr id="8" name="Picture 7" descr="A picture containing indoor, table, window, room&#10;&#10;Description automatically generated">
            <a:extLst>
              <a:ext uri="{FF2B5EF4-FFF2-40B4-BE49-F238E27FC236}">
                <a16:creationId xmlns:a16="http://schemas.microsoft.com/office/drawing/2014/main" id="{5454248A-7895-4F20-8BF9-65FA6CC037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034" y="1409418"/>
            <a:ext cx="6030167" cy="4039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7408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D2578-5D55-458B-A407-7D5D97C6A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Saturday, June 20</a:t>
            </a:r>
            <a:br>
              <a:rPr lang="en-US" dirty="0"/>
            </a:br>
            <a:br>
              <a:rPr lang="en-US" dirty="0"/>
            </a:br>
            <a:r>
              <a:rPr lang="en-US" dirty="0"/>
              <a:t>Facebook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5EBB8A2-6AA2-436B-82EE-9CC679700F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5175" y="1496265"/>
            <a:ext cx="6157913" cy="383372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EBFC70-FBF3-42A5-9E3F-0D4EB2D9BDE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Topic:  Animals</a:t>
            </a:r>
          </a:p>
          <a:p>
            <a:r>
              <a:rPr lang="en-US" dirty="0"/>
              <a:t>Target Audience:  General</a:t>
            </a:r>
          </a:p>
          <a:p>
            <a:r>
              <a:rPr lang="en-US" dirty="0"/>
              <a:t>Text:</a:t>
            </a:r>
          </a:p>
          <a:p>
            <a:r>
              <a:rPr lang="en-US" dirty="0"/>
              <a:t>In this weather, these little ducklings have the right idea!</a:t>
            </a:r>
          </a:p>
          <a:p>
            <a:endParaRPr lang="en-US" dirty="0"/>
          </a:p>
          <a:p>
            <a:r>
              <a:rPr lang="en-US" dirty="0"/>
              <a:t>NOTE:  This will be a video of our actual ducklings swimming.</a:t>
            </a:r>
          </a:p>
          <a:p>
            <a:endParaRPr lang="en-US" dirty="0"/>
          </a:p>
          <a:p>
            <a:r>
              <a:rPr lang="en-US" dirty="0"/>
              <a:t>RESULTS: TBD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829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52C57-6230-4149-9122-E022D3138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Sunday, June 21</a:t>
            </a:r>
            <a:br>
              <a:rPr lang="en-US" dirty="0"/>
            </a:br>
            <a:br>
              <a:rPr lang="en-US" dirty="0"/>
            </a:br>
            <a:r>
              <a:rPr lang="en-US" dirty="0"/>
              <a:t>Facebook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21B2F0-1233-4F6D-9EE8-01CFFF61270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Topic:  Fern’s Family/Animals</a:t>
            </a:r>
          </a:p>
          <a:p>
            <a:r>
              <a:rPr lang="en-US" dirty="0"/>
              <a:t>Target Audience:  General</a:t>
            </a:r>
          </a:p>
          <a:p>
            <a:r>
              <a:rPr lang="en-US" dirty="0"/>
              <a:t>Text:</a:t>
            </a:r>
          </a:p>
          <a:p>
            <a:r>
              <a:rPr lang="en-US" dirty="0"/>
              <a:t>We at Fern’s Meadow wish a Happy Father’s Day to all of the dads (and goat dads) out there!</a:t>
            </a:r>
          </a:p>
          <a:p>
            <a:endParaRPr lang="en-US" dirty="0"/>
          </a:p>
          <a:p>
            <a:r>
              <a:rPr lang="en-US" dirty="0"/>
              <a:t>RESULTS: TBD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5DB3BF-D416-45D8-8CF5-68993A3651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411255"/>
            <a:ext cx="3026618" cy="40354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1A4E22B-66F6-43C0-A45A-7748487653E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500" r="12500"/>
          <a:stretch/>
        </p:blipFill>
        <p:spPr>
          <a:xfrm>
            <a:off x="3788618" y="1411255"/>
            <a:ext cx="3026619" cy="40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078144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114</TotalTime>
  <Words>878</Words>
  <Application>Microsoft Office PowerPoint</Application>
  <PresentationFormat>Widescreen</PresentationFormat>
  <Paragraphs>152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Aparajita</vt:lpstr>
      <vt:lpstr>Arial</vt:lpstr>
      <vt:lpstr>Gill Sans MT</vt:lpstr>
      <vt:lpstr>Impact</vt:lpstr>
      <vt:lpstr>Badge</vt:lpstr>
      <vt:lpstr>Fern’s Meadow  Social Media Calendar June 14-June 21</vt:lpstr>
      <vt:lpstr>Sunday, June 14  Facebook</vt:lpstr>
      <vt:lpstr>Sunday, June 14  Pinterest</vt:lpstr>
      <vt:lpstr>Monday, June 15  Facebook</vt:lpstr>
      <vt:lpstr>Monday, June 15  Pinterest</vt:lpstr>
      <vt:lpstr>Tuesday, June 16  Facebook</vt:lpstr>
      <vt:lpstr>Tuesday, June 16  Pinterest</vt:lpstr>
      <vt:lpstr>Wednesday, June 15  Facebook</vt:lpstr>
      <vt:lpstr>Wednesday, June 15  Pinterest</vt:lpstr>
      <vt:lpstr>Thursday, June 18  Facebook</vt:lpstr>
      <vt:lpstr>Thursday, June 18  Facebook</vt:lpstr>
      <vt:lpstr>Friday, June 19  Facebook</vt:lpstr>
      <vt:lpstr>Friday, June 19  Pinterest</vt:lpstr>
      <vt:lpstr>Saturday, June 20  Facebook</vt:lpstr>
      <vt:lpstr>Sunday, June 21  Facebook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Fern’s Meadow  Social Media Calendar June 14-June 21</dc:title>
  <dc:creator>Emma Richardson</dc:creator>
  <cp:lastModifiedBy>Emma Richardson</cp:lastModifiedBy>
  <cp:revision>19</cp:revision>
  <dcterms:created xsi:type="dcterms:W3CDTF">2020-06-12T13:57:32Z</dcterms:created>
  <dcterms:modified xsi:type="dcterms:W3CDTF">2020-06-12T15:52:16Z</dcterms:modified>
</cp:coreProperties>
</file>